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3743325" y="2171700"/>
            <a:ext cx="6015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36" y="0"/>
            <a:ext cx="8244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502</Words>
  <Application>Microsoft Macintosh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Gill Sans MT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51</cp:revision>
  <dcterms:created xsi:type="dcterms:W3CDTF">2019-09-05T11:17:12Z</dcterms:created>
  <dcterms:modified xsi:type="dcterms:W3CDTF">2019-09-05T19:00:56Z</dcterms:modified>
</cp:coreProperties>
</file>